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8"/>
  </p:notesMasterIdLst>
  <p:sldIdLst>
    <p:sldId id="274" r:id="rId3"/>
    <p:sldId id="276" r:id="rId4"/>
    <p:sldId id="277" r:id="rId5"/>
    <p:sldId id="275" r:id="rId6"/>
    <p:sldId id="278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FCCC7-3674-4A8D-B55E-6132DD5BBC68}" type="datetimeFigureOut">
              <a:rPr lang="fr-FR" smtClean="0"/>
              <a:pPr/>
              <a:t>30/08/2024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986B5-95C5-48E9-B012-D0809355F4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335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DB10F-BB4C-4A45-8FF5-5CD0899A387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00378-AD4C-40E8-B5CC-5253F84948F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0C726-8E56-4E5B-96FC-0B316F911F8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0AA7C-60E8-4096-8CC8-26EFB8F4E45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05D1F-8BC2-4904-B01E-DF7D4F2A57D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66536-8362-4679-97ED-4FCA7C6E02D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445BF-02FD-40EB-8135-325677236CA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59079-B3E4-4E85-AD4C-183B0D21BCB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182C6-97B7-44D9-93E4-171FC6994EC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3B9C2-FD9A-4468-9770-A0A5ED0691B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853A4-96F6-411E-9988-0081166BBEC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B1409-4FFA-4670-AF6D-A762E16EE17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A3018-470D-4D3C-B356-39F2041FC79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CE931-13FC-403A-A140-DD8F8FF305F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6689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68963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75A18-2A90-4056-A10B-BE20BC7FAB1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8B670-E1DC-4AD2-AFA6-A4455CFA164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21F09-F663-4269-B878-6E355FD8729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DBCC7-5636-48EC-8CB9-232E2A45A22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2E2A1-DE58-40D6-BD15-E3AC2D21EAA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84E97-B8B0-4209-BA61-3750C2B57AE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79386-1C55-40AC-A97F-202F72F651D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A1C2D-3051-4CE3-ADB6-C958ECD17B5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916ADBB-069B-4C1C-B0F5-9367891AC07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31000">
              <a:srgbClr val="000000"/>
            </a:gs>
            <a:gs pos="62000">
              <a:srgbClr val="24213E"/>
            </a:gs>
            <a:gs pos="100000">
              <a:srgbClr val="51566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6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4613" y="6427788"/>
            <a:ext cx="11922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  <a:endParaRPr lang="en-US" altLang="fr-FR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Corbel" pitchFamily="34" charset="0"/>
              </a:defRPr>
            </a:lvl1pPr>
          </a:lstStyle>
          <a:p>
            <a:pPr>
              <a:defRPr/>
            </a:pPr>
            <a:fld id="{170083BF-338D-4FAB-A6C7-AC7BBB95731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orbel" panose="020B0503020204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orbel" panose="020B0503020204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orbel" panose="020B0503020204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orbel" panose="020B0503020204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orbel" panose="020B0503020204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orbel" panose="020B0503020204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orbel" panose="020B0503020204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orbel" panose="020B0503020204020204" pitchFamily="34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78973" y="-12050"/>
            <a:ext cx="1885950" cy="14589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fr-FR" altLang="fr-FR" sz="1400" dirty="0" smtClean="0">
                <a:solidFill>
                  <a:schemeClr val="bg1"/>
                </a:solidFill>
                <a:latin typeface="Corbel" panose="020B0503020204020204" pitchFamily="34" charset="0"/>
              </a:rPr>
              <a:t>Poids  :   kg</a:t>
            </a:r>
          </a:p>
          <a:p>
            <a:pPr algn="ctr" eaLnBrk="1" hangingPunct="1">
              <a:defRPr/>
            </a:pPr>
            <a:r>
              <a:rPr lang="fr-FR" altLang="fr-FR" sz="1400" dirty="0" err="1" smtClean="0">
                <a:solidFill>
                  <a:schemeClr val="bg1"/>
                </a:solidFill>
                <a:latin typeface="Corbel" panose="020B0503020204020204" pitchFamily="34" charset="0"/>
              </a:rPr>
              <a:t>Creat</a:t>
            </a:r>
            <a:r>
              <a:rPr lang="fr-FR" altLang="fr-FR" sz="1400" dirty="0" smtClean="0">
                <a:solidFill>
                  <a:schemeClr val="bg1"/>
                </a:solidFill>
                <a:latin typeface="Corbel" panose="020B0503020204020204" pitchFamily="34" charset="0"/>
              </a:rPr>
              <a:t> : </a:t>
            </a:r>
            <a:r>
              <a:rPr lang="fr-FR" sz="1400" dirty="0" smtClean="0">
                <a:solidFill>
                  <a:schemeClr val="bg1"/>
                </a:solidFill>
              </a:rPr>
              <a:t>µmol/L</a:t>
            </a:r>
            <a:endParaRPr lang="fr-FR" sz="1400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algn="ctr" eaLnBrk="1" hangingPunct="1">
              <a:defRPr/>
            </a:pPr>
            <a:r>
              <a:rPr lang="fr-FR" altLang="fr-FR" sz="1400" dirty="0" smtClean="0">
                <a:solidFill>
                  <a:schemeClr val="bg1"/>
                </a:solidFill>
                <a:latin typeface="Corbel" panose="020B0503020204020204" pitchFamily="34" charset="0"/>
              </a:rPr>
              <a:t>BH : </a:t>
            </a:r>
          </a:p>
        </p:txBody>
      </p:sp>
      <p:sp>
        <p:nvSpPr>
          <p:cNvPr id="5" name="Rectangle 4"/>
          <p:cNvSpPr/>
          <p:nvPr/>
        </p:nvSpPr>
        <p:spPr>
          <a:xfrm>
            <a:off x="4165103" y="0"/>
            <a:ext cx="3122503" cy="145891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t"/>
          <a:lstStyle/>
          <a:p>
            <a:r>
              <a:rPr lang="fr-FR" altLang="fr-FR" sz="1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ATCD :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-12050"/>
            <a:ext cx="3009900" cy="145891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fr-FR" sz="2000" dirty="0" smtClean="0">
                <a:solidFill>
                  <a:schemeClr val="bg1"/>
                </a:solidFill>
              </a:rPr>
              <a:t>NOM Prénom</a:t>
            </a:r>
          </a:p>
          <a:p>
            <a:pPr algn="ctr">
              <a:defRPr/>
            </a:pPr>
            <a:r>
              <a:rPr lang="fr-FR" sz="2000" dirty="0" smtClean="0">
                <a:solidFill>
                  <a:schemeClr val="bg1"/>
                </a:solidFill>
              </a:rPr>
              <a:t>DDN</a:t>
            </a:r>
          </a:p>
          <a:p>
            <a:pPr algn="ctr">
              <a:defRPr/>
            </a:pPr>
            <a:r>
              <a:rPr lang="fr-FR" sz="2000" dirty="0" smtClean="0">
                <a:solidFill>
                  <a:schemeClr val="bg1"/>
                </a:solidFill>
              </a:rPr>
              <a:t>Adresse mail du demandeur</a:t>
            </a:r>
            <a:endParaRPr lang="fr-FR" sz="2000" dirty="0" smtClean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35052" y="0"/>
            <a:ext cx="1104900" cy="1458913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hangingPunct="1">
              <a:defRPr/>
            </a:pPr>
            <a:r>
              <a:rPr lang="fr-FR" sz="1200" dirty="0" smtClean="0">
                <a:solidFill>
                  <a:srgbClr val="000000"/>
                </a:solidFill>
                <a:latin typeface="Arial" charset="0"/>
              </a:rPr>
              <a:t>Allergie :</a:t>
            </a:r>
            <a:endParaRPr lang="fr-FR" sz="12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22784" y="1772816"/>
            <a:ext cx="7909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u="sng" dirty="0" smtClean="0">
                <a:solidFill>
                  <a:srgbClr val="FFFFFF"/>
                </a:solidFill>
              </a:rPr>
              <a:t>HDM</a:t>
            </a:r>
            <a:r>
              <a:rPr lang="fr-FR" sz="1800" dirty="0" smtClean="0">
                <a:solidFill>
                  <a:srgbClr val="FFFFFF"/>
                </a:solidFill>
              </a:rPr>
              <a:t>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800" dirty="0" smtClean="0">
              <a:solidFill>
                <a:srgbClr val="FFFFFF"/>
              </a:solidFill>
            </a:endParaRPr>
          </a:p>
          <a:p>
            <a:endParaRPr lang="fr-FR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58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Imagerie(s)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930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Antibiogramme(s)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70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RCP du xx/xx/</a:t>
            </a:r>
            <a:r>
              <a:rPr lang="fr-FR" dirty="0" err="1" smtClean="0"/>
              <a:t>xxxx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fr-FR" sz="1600" dirty="0" smtClean="0"/>
              <a:t>Question</a:t>
            </a:r>
          </a:p>
        </p:txBody>
      </p:sp>
    </p:spTree>
    <p:extLst>
      <p:ext uri="{BB962C8B-B14F-4D97-AF65-F5344CB8AC3E}">
        <p14:creationId xmlns:p14="http://schemas.microsoft.com/office/powerpoint/2010/main" val="2424080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Coordonnées du requérant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Nom</a:t>
            </a:r>
          </a:p>
          <a:p>
            <a:r>
              <a:rPr lang="fr-FR" dirty="0" smtClean="0"/>
              <a:t>Etablissement</a:t>
            </a:r>
          </a:p>
          <a:p>
            <a:r>
              <a:rPr lang="fr-FR" dirty="0" smtClean="0"/>
              <a:t>Téléphone</a:t>
            </a:r>
          </a:p>
          <a:p>
            <a:r>
              <a:rPr lang="fr-FR" dirty="0" smtClean="0"/>
              <a:t>Courriel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8668282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ube">
  <a:themeElements>
    <a:clrScheme name="Aube 1">
      <a:dk1>
        <a:srgbClr val="24213E"/>
      </a:dk1>
      <a:lt1>
        <a:srgbClr val="FFFFFF"/>
      </a:lt1>
      <a:dk2>
        <a:srgbClr val="000000"/>
      </a:dk2>
      <a:lt2>
        <a:srgbClr val="E9EAF0"/>
      </a:lt2>
      <a:accent1>
        <a:srgbClr val="E8BC4A"/>
      </a:accent1>
      <a:accent2>
        <a:srgbClr val="83C1C6"/>
      </a:accent2>
      <a:accent3>
        <a:srgbClr val="AAAAAA"/>
      </a:accent3>
      <a:accent4>
        <a:srgbClr val="DADADA"/>
      </a:accent4>
      <a:accent5>
        <a:srgbClr val="F2DAB1"/>
      </a:accent5>
      <a:accent6>
        <a:srgbClr val="76AFB3"/>
      </a:accent6>
      <a:hlink>
        <a:srgbClr val="1C6CF1"/>
      </a:hlink>
      <a:folHlink>
        <a:srgbClr val="C649E0"/>
      </a:folHlink>
    </a:clrScheme>
    <a:fontScheme name="Aube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ube 1">
        <a:dk1>
          <a:srgbClr val="24213E"/>
        </a:dk1>
        <a:lt1>
          <a:srgbClr val="FFFFFF"/>
        </a:lt1>
        <a:dk2>
          <a:srgbClr val="000000"/>
        </a:dk2>
        <a:lt2>
          <a:srgbClr val="E9EAF0"/>
        </a:lt2>
        <a:accent1>
          <a:srgbClr val="E8BC4A"/>
        </a:accent1>
        <a:accent2>
          <a:srgbClr val="83C1C6"/>
        </a:accent2>
        <a:accent3>
          <a:srgbClr val="AAAAAA"/>
        </a:accent3>
        <a:accent4>
          <a:srgbClr val="DADADA"/>
        </a:accent4>
        <a:accent5>
          <a:srgbClr val="F2DAB1"/>
        </a:accent5>
        <a:accent6>
          <a:srgbClr val="76AFB3"/>
        </a:accent6>
        <a:hlink>
          <a:srgbClr val="1C6CF1"/>
        </a:hlink>
        <a:folHlink>
          <a:srgbClr val="C649E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</TotalTime>
  <Words>36</Words>
  <Application>Microsoft Office PowerPoint</Application>
  <PresentationFormat>Affichage à l'écran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Corbel</vt:lpstr>
      <vt:lpstr>Times New Roman</vt:lpstr>
      <vt:lpstr>Modèle par défaut</vt:lpstr>
      <vt:lpstr>Aube</vt:lpstr>
      <vt:lpstr>Présentation PowerPoint</vt:lpstr>
      <vt:lpstr>Imagerie(s)</vt:lpstr>
      <vt:lpstr>Antibiogramme(s)</vt:lpstr>
      <vt:lpstr>RCP du xx/xx/xxxx</vt:lpstr>
      <vt:lpstr>Coordonnées du requérant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Goulven LE HENAFF</dc:creator>
  <cp:lastModifiedBy>WILLIAMS THOMAS</cp:lastModifiedBy>
  <cp:revision>133</cp:revision>
  <dcterms:created xsi:type="dcterms:W3CDTF">1601-01-01T00:00:00Z</dcterms:created>
  <dcterms:modified xsi:type="dcterms:W3CDTF">2024-08-30T10:12:43Z</dcterms:modified>
</cp:coreProperties>
</file>